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2" r:id="rId8"/>
    <p:sldId id="271" r:id="rId9"/>
    <p:sldId id="279" r:id="rId10"/>
    <p:sldId id="262" r:id="rId11"/>
    <p:sldId id="263" r:id="rId12"/>
    <p:sldId id="266" r:id="rId13"/>
    <p:sldId id="265" r:id="rId14"/>
    <p:sldId id="267" r:id="rId15"/>
    <p:sldId id="268" r:id="rId16"/>
    <p:sldId id="270" r:id="rId17"/>
    <p:sldId id="269" r:id="rId18"/>
    <p:sldId id="273" r:id="rId19"/>
    <p:sldId id="274" r:id="rId20"/>
    <p:sldId id="275" r:id="rId21"/>
    <p:sldId id="276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4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6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4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1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4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2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8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7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4259-5898-463F-A8FA-D1DA143D3153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0759-46CE-412C-B73A-8EA104CC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openxmlformats.org/officeDocument/2006/relationships/hyperlink" Target="https://www.youtube.com/watch?v=gZ-DyfHmbM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hindthesimcurtain.com/" TargetMode="External"/><Relationship Id="rId13" Type="http://schemas.openxmlformats.org/officeDocument/2006/relationships/hyperlink" Target="https://virtualrouter.codeplex.com/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s://sugru.com/" TargetMode="External"/><Relationship Id="rId7" Type="http://schemas.openxmlformats.org/officeDocument/2006/relationships/hyperlink" Target="healthysimulation.com" TargetMode="External"/><Relationship Id="rId12" Type="http://schemas.openxmlformats.org/officeDocument/2006/relationships/hyperlink" Target="hhttp://georgielabs.altervista.org/SoundWireHelp.html" TargetMode="External"/><Relationship Id="rId17" Type="http://schemas.openxmlformats.org/officeDocument/2006/relationships/image" Target="../media/image5.jpe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imulation.laerdal.com/forum/forums/" TargetMode="External"/><Relationship Id="rId11" Type="http://schemas.openxmlformats.org/officeDocument/2006/relationships/hyperlink" Target="https://www.aurasma.com/" TargetMode="External"/><Relationship Id="rId5" Type="http://schemas.openxmlformats.org/officeDocument/2006/relationships/hyperlink" Target="http://www.elotouch.com/Support/Downloads/Driver/DriverDownload/Default.aspx" TargetMode="External"/><Relationship Id="rId15" Type="http://schemas.openxmlformats.org/officeDocument/2006/relationships/hyperlink" Target="http://www.laerdal.com/gb/SimView" TargetMode="External"/><Relationship Id="rId10" Type="http://schemas.openxmlformats.org/officeDocument/2006/relationships/hyperlink" Target="http://www.viber.com/en/" TargetMode="External"/><Relationship Id="rId4" Type="http://schemas.openxmlformats.org/officeDocument/2006/relationships/hyperlink" Target="https://evernote.com/" TargetMode="External"/><Relationship Id="rId9" Type="http://schemas.openxmlformats.org/officeDocument/2006/relationships/hyperlink" Target="https://www.google.co.uk/search?q=networkig+tutorials&amp;ie=utf-8&amp;oe=utf-8&amp;gws_rd=cr&amp;ei=9rcKVsGiEoSIaOHEkPAP#safe=off&amp;q=networking+tutorials" TargetMode="External"/><Relationship Id="rId14" Type="http://schemas.openxmlformats.org/officeDocument/2006/relationships/hyperlink" Target="http://www.blinemedical.com/simcaptureoverview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600212"/>
            <a:ext cx="5184576" cy="1470025"/>
          </a:xfrm>
        </p:spPr>
        <p:txBody>
          <a:bodyPr>
            <a:noAutofit/>
          </a:bodyPr>
          <a:lstStyle/>
          <a:p>
            <a:pPr algn="r"/>
            <a:r>
              <a:rPr lang="en-GB" sz="8800" b="1" dirty="0" smtClean="0">
                <a:solidFill>
                  <a:schemeClr val="accent1"/>
                </a:solidFill>
              </a:rPr>
              <a:t>Welcome!</a:t>
            </a:r>
            <a:endParaRPr lang="en-GB" sz="8800" b="1" dirty="0">
              <a:solidFill>
                <a:schemeClr val="accent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3409924"/>
            <a:ext cx="326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puterfont" pitchFamily="2" charset="0"/>
              </a:rPr>
              <a:t>Sim Tech Symposium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Computerfont" pitchFamily="2" charset="0"/>
            </a:endParaRPr>
          </a:p>
        </p:txBody>
      </p:sp>
      <p:pic>
        <p:nvPicPr>
          <p:cNvPr id="1028" name="Picture 4" descr="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29" y="4363241"/>
            <a:ext cx="6477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irc_mi" descr="vid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67" y="4310854"/>
            <a:ext cx="5445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10855"/>
            <a:ext cx="643111" cy="6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pic>
        <p:nvPicPr>
          <p:cNvPr id="11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ertassets.blob.core.windows.net/image/091c03da/091c03da-f60a-4235-a362-a08a00d7a7df/cl900_side_l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8364"/>
            <a:ext cx="4889894" cy="30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3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8744E-6 L 5.55556E-7 -0.0943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296" y="148478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pic>
        <p:nvPicPr>
          <p:cNvPr id="4098" name="Picture 2" descr="http://vertassets.blob.core.windows.net/image/091c03da/091c03da-f60a-4235-a362-a08a00d7a7df/cl900_side_l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8364"/>
            <a:ext cx="4889894" cy="30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3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61E-6 L -3.33333E-6 0.0943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2.blogsdna.com/wp-content/uploads/2010/01/Ad-hoc-network-window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575"/>
            <a:ext cx="4608512" cy="33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3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7 -0.2145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296" y="147549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pic>
        <p:nvPicPr>
          <p:cNvPr id="10242" name="Picture 2" descr="http://cdn2.blogsdna.com/wp-content/uploads/2010/01/Ad-hoc-network-window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575"/>
            <a:ext cx="4608512" cy="33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3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1466 L -5.55556E-7 4.8161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7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3414" y="2183232"/>
            <a:ext cx="5536969" cy="3348581"/>
            <a:chOff x="1603414" y="2183232"/>
            <a:chExt cx="5536969" cy="3348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414" y="2183232"/>
              <a:ext cx="5536969" cy="3348581"/>
            </a:xfrm>
            <a:prstGeom prst="rect">
              <a:avLst/>
            </a:prstGeom>
          </p:spPr>
        </p:pic>
        <p:pic>
          <p:nvPicPr>
            <p:cNvPr id="12290" name="Picture 2" descr="http://3.bp.blogspot.com/-y_6Qt9KQH-o/VJ6FYxiGdNI/AAAAAAAADRg/39h3aPhn4tc/s1600/point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60506"/>
              <a:ext cx="1507506" cy="163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5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32986 L 3.61111E-6 1.2954E-6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4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296" y="1475491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3414" y="2183232"/>
            <a:ext cx="5536969" cy="3348581"/>
            <a:chOff x="1603414" y="2183232"/>
            <a:chExt cx="5536969" cy="3348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414" y="2183232"/>
              <a:ext cx="5536969" cy="3348581"/>
            </a:xfrm>
            <a:prstGeom prst="rect">
              <a:avLst/>
            </a:prstGeom>
          </p:spPr>
        </p:pic>
        <p:pic>
          <p:nvPicPr>
            <p:cNvPr id="12290" name="Picture 2" descr="http://3.bp.blogspot.com/-y_6Qt9KQH-o/VJ6FYxiGdNI/AAAAAAAADRg/39h3aPhn4tc/s1600/point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60506"/>
              <a:ext cx="1507506" cy="163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7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5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162 L 3.61111E-6 0.3314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4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techhive.com/images/article/2013/02/ransomware-10002545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14" y="1988840"/>
            <a:ext cx="5524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96" y="2123564"/>
            <a:ext cx="267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1.      Acquire a tablet 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96" y="2915652"/>
            <a:ext cx="553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2.      Create an ad-hoc network with your neighbour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96" y="3707740"/>
            <a:ext cx="545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3.      Install the remote desktop software, </a:t>
            </a:r>
            <a:r>
              <a:rPr lang="en-GB" sz="2000" dirty="0" err="1" smtClean="0">
                <a:latin typeface="Calibri Light" panose="020F0302020204030204" pitchFamily="34" charset="0"/>
              </a:rPr>
              <a:t>UltraVNC</a:t>
            </a:r>
            <a:endParaRPr lang="en-GB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99828"/>
            <a:ext cx="7840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</a:rPr>
              <a:t>4.      Take control of your neighbour’s computer and hold them to ransom!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exercise</a:t>
            </a:r>
          </a:p>
        </p:txBody>
      </p:sp>
      <p:pic>
        <p:nvPicPr>
          <p:cNvPr id="13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4067 L -1.94444E-6 -8.25815E-7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0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for simulation. </a:t>
            </a:r>
            <a:r>
              <a:rPr lang="en-GB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Simware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?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02" y="2354317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Augmented </a:t>
            </a:r>
            <a:r>
              <a:rPr lang="en-GB" sz="2000" dirty="0">
                <a:latin typeface="Calibri Light" panose="020F0302020204030204" pitchFamily="34" charset="0"/>
              </a:rPr>
              <a:t>reality – Aurasma / QR codes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Viber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Evernote</a:t>
            </a:r>
            <a:endParaRPr lang="en-GB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Audio - Visual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manikin voice</a:t>
            </a:r>
          </a:p>
        </p:txBody>
      </p:sp>
      <p:pic>
        <p:nvPicPr>
          <p:cNvPr id="2" name="Picture 2" descr="http://1.bp.blogspot.com/-SP-VRcychKw/VSjewm9a7lI/AAAAAAAABz0/7eJa-GvODhc/s1600/SoundWi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9394" r="5848" b="32155"/>
          <a:stretch/>
        </p:blipFill>
        <p:spPr bwMode="auto">
          <a:xfrm>
            <a:off x="2740242" y="2205926"/>
            <a:ext cx="3585443" cy="80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-win.softpedia-static.com/screenshots/Virtual-Router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44" y="3573016"/>
            <a:ext cx="2364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House-keeping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402" y="2354317"/>
            <a:ext cx="67687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Fire alarms and exits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Bathrooms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Refreshments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Mobile phones – silent please</a:t>
            </a:r>
          </a:p>
        </p:txBody>
      </p:sp>
    </p:spTree>
    <p:extLst>
      <p:ext uri="{BB962C8B-B14F-4D97-AF65-F5344CB8AC3E}">
        <p14:creationId xmlns:p14="http://schemas.microsoft.com/office/powerpoint/2010/main" val="18476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Audio - Visual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recording &amp; playback</a:t>
            </a:r>
          </a:p>
        </p:txBody>
      </p:sp>
      <p:pic>
        <p:nvPicPr>
          <p:cNvPr id="13316" name="Picture 4" descr="http://healthysimulation.com/wp-content/uploads/2013/08/b-line-medic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17" y="1844824"/>
            <a:ext cx="2855727" cy="12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healthysimulation.com/wp-content/uploads/2012/06/ABLZDP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4" y="3717032"/>
            <a:ext cx="3861732" cy="16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simulationaustralia.org.au/files/upload/photos/1331991628_Laerdal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21" y="2299235"/>
            <a:ext cx="2599057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cmcdermott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31" y="5099408"/>
            <a:ext cx="2118498" cy="5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A OxSTaR\Courses\C Sim Tech Symposium\Symposium materials\images\b line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77" y="3212976"/>
            <a:ext cx="2854167" cy="16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Engaging candidates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02" y="2354317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Introducing kit</a:t>
            </a:r>
            <a:endParaRPr lang="en-GB" sz="20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Desensitising</a:t>
            </a:r>
            <a:endParaRPr lang="en-GB" sz="20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Encouraging</a:t>
            </a:r>
            <a:endParaRPr lang="en-GB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resources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47230"/>
            <a:ext cx="8208912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alibri Light" panose="020F0302020204030204" pitchFamily="34" charset="0"/>
                <a:hlinkClick r:id="rId3"/>
              </a:rPr>
              <a:t>Sugru</a:t>
            </a:r>
            <a:r>
              <a:rPr lang="en-GB" sz="1200" dirty="0" smtClean="0">
                <a:latin typeface="Calibri Light" panose="020F0302020204030204" pitchFamily="34" charset="0"/>
                <a:hlinkClick r:id="rId3"/>
              </a:rPr>
              <a:t>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4"/>
              </a:rPr>
              <a:t>Evernote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5"/>
              </a:rPr>
              <a:t>Drivers for ELO touchscreen on generic device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6"/>
              </a:rPr>
              <a:t>SUN network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7" action="ppaction://hlinkfile"/>
              </a:rPr>
              <a:t>Healthy simulation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8"/>
              </a:rPr>
              <a:t>Behind the sim curtain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9"/>
              </a:rPr>
              <a:t>Networking tutorials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alibri Light" panose="020F0302020204030204" pitchFamily="34" charset="0"/>
              </a:rPr>
              <a:t>Youtube</a:t>
            </a:r>
            <a:r>
              <a:rPr lang="en-GB" sz="1200" dirty="0" smtClean="0">
                <a:latin typeface="Calibri Light" panose="020F0302020204030204" pitchFamily="34" charset="0"/>
              </a:rPr>
              <a:t> links for </a:t>
            </a:r>
            <a:r>
              <a:rPr lang="en-GB" sz="1200" dirty="0" smtClean="0">
                <a:latin typeface="Calibri Light" panose="020F0302020204030204" pitchFamily="34" charset="0"/>
              </a:rPr>
              <a:t>wounds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Calibri Light" panose="020F03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10"/>
              </a:rPr>
              <a:t>Viber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11"/>
              </a:rPr>
              <a:t>Aurasma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alibri Light" panose="020F0302020204030204" pitchFamily="34" charset="0"/>
                <a:hlinkClick r:id="rId12"/>
              </a:rPr>
              <a:t>Soundwire</a:t>
            </a:r>
            <a:r>
              <a:rPr lang="en-GB" sz="1200" dirty="0" smtClean="0">
                <a:latin typeface="Calibri Light" panose="020F0302020204030204" pitchFamily="34" charset="0"/>
                <a:hlinkClick r:id="rId12"/>
              </a:rPr>
              <a:t>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13"/>
              </a:rPr>
              <a:t>Virtual Router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14"/>
              </a:rPr>
              <a:t>B-Line website</a:t>
            </a:r>
            <a:endParaRPr lang="en-GB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 Light" panose="020F0302020204030204" pitchFamily="34" charset="0"/>
                <a:hlinkClick r:id="rId15"/>
              </a:rPr>
              <a:t>SimView website</a:t>
            </a:r>
            <a:endParaRPr lang="en-GB" sz="1200" dirty="0" smtClean="0">
              <a:latin typeface="Calibri Light" panose="020F0302020204030204" pitchFamily="34" charset="0"/>
            </a:endParaRPr>
          </a:p>
        </p:txBody>
      </p:sp>
      <p:pic>
        <p:nvPicPr>
          <p:cNvPr id="12289" name="Picture 1" descr="C:\Users\cmcdermott\Desktop\Untitled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2874"/>
            <a:ext cx="44862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402" y="1988840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Who are we?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Who are you?</a:t>
            </a:r>
          </a:p>
          <a:p>
            <a:pPr>
              <a:spcAft>
                <a:spcPts val="3000"/>
              </a:spcAft>
            </a:pPr>
            <a:r>
              <a:rPr lang="en-GB" sz="2000" dirty="0" smtClean="0">
                <a:latin typeface="Calibri Light" panose="020F0302020204030204" pitchFamily="34" charset="0"/>
              </a:rPr>
              <a:t>	- what’s your role?</a:t>
            </a:r>
          </a:p>
          <a:p>
            <a:pPr>
              <a:spcAft>
                <a:spcPts val="3000"/>
              </a:spcAft>
            </a:pPr>
            <a:r>
              <a:rPr lang="en-GB" sz="2000" dirty="0">
                <a:latin typeface="Calibri Light" panose="020F0302020204030204" pitchFamily="34" charset="0"/>
              </a:rPr>
              <a:t>	</a:t>
            </a:r>
            <a:r>
              <a:rPr lang="en-GB" sz="2000" dirty="0" smtClean="0">
                <a:latin typeface="Calibri Light" panose="020F0302020204030204" pitchFamily="34" charset="0"/>
              </a:rPr>
              <a:t>- where do you work?</a:t>
            </a:r>
          </a:p>
          <a:p>
            <a:pPr>
              <a:spcAft>
                <a:spcPts val="3000"/>
              </a:spcAft>
            </a:pPr>
            <a:r>
              <a:rPr lang="en-GB" sz="2000" dirty="0">
                <a:latin typeface="Calibri Light" panose="020F0302020204030204" pitchFamily="34" charset="0"/>
              </a:rPr>
              <a:t>	</a:t>
            </a:r>
            <a:r>
              <a:rPr lang="en-GB" sz="2000" dirty="0" smtClean="0">
                <a:latin typeface="Calibri Light" panose="020F0302020204030204" pitchFamily="34" charset="0"/>
              </a:rPr>
              <a:t>- what manikins / kit do you use?</a:t>
            </a:r>
            <a:endParaRPr lang="en-GB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30922"/>
              </p:ext>
            </p:extLst>
          </p:nvPr>
        </p:nvGraphicFramePr>
        <p:xfrm>
          <a:off x="539552" y="1124744"/>
          <a:ext cx="6264696" cy="4629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{5FD0F851-EC5A-4D38-B0AD-8093EC10F338}</a:tableStyleId>
              </a:tblPr>
              <a:tblGrid>
                <a:gridCol w="1285516"/>
                <a:gridCol w="4979180"/>
              </a:tblGrid>
              <a:tr h="28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Time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Event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9:00 – 9:15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Registration &amp; Coffee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9:15 – 9:30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House-keeping, introductions and objectives for the day. Show &amp; tell?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9:30 – 9:45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Sim centre tour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9:45 – 10:30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Practical demonstrations: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Gerry’s (SimMan 3G) IM pad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George’s (1 year old Guamard) IO drain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Chest drain kit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10:30 – 10:45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Coffee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10:45 – 12:00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Practical demonstrations: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Bypassing Gerry’s drug recognition system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HAL’s ventilator compliant fake lungs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Various quick fixes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>
                          <a:effectLst/>
                        </a:rPr>
                        <a:t>Show &amp; tell?</a:t>
                      </a:r>
                      <a:endParaRPr lang="en-GB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5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12:00 – 12:45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Lunch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9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12:45 – 14:30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Networking exercise: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Quick overview of networking in simulation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 err="1">
                          <a:effectLst/>
                        </a:rPr>
                        <a:t>Excersice</a:t>
                      </a:r>
                      <a:r>
                        <a:rPr lang="en-GB" sz="800" dirty="0">
                          <a:effectLst/>
                        </a:rPr>
                        <a:t> involving ad-hoc network and remote desktop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Examples of how we implement these tools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Software problems &amp; solutions: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Overcoming quiet voice of built in manikin speakers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Our experience with Aurasma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Other useful apps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</a:tr>
              <a:tr h="13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14:30 – 14:45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Coffee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14:45 – 16:00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Audio – visual discussion: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What we use in our centre and in-situ. What do you use?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800" dirty="0">
                          <a:effectLst/>
                        </a:rPr>
                        <a:t>Backing up our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Anymore show &amp; tell?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Engaging with candidates – desensitising, familiarising &amp; encouraging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Useful resources – Evernote, simulation forums, </a:t>
                      </a:r>
                      <a:r>
                        <a:rPr lang="en-GB" sz="800" dirty="0" err="1">
                          <a:effectLst/>
                        </a:rPr>
                        <a:t>Youtube</a:t>
                      </a:r>
                      <a:r>
                        <a:rPr lang="en-GB" sz="800" dirty="0">
                          <a:effectLst/>
                        </a:rPr>
                        <a:t>… 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7" marR="47077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9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4603" y="2564904"/>
            <a:ext cx="6048672" cy="8640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Family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Demos of Solutions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02" y="2354317"/>
            <a:ext cx="67687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Access points and routers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Wireless ad-hoc networks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IP addresses (192.168.1.1) – static, dynamic &amp; reserved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alibri Light" panose="020F0302020204030204" pitchFamily="34" charset="0"/>
              </a:rPr>
              <a:t>cmd</a:t>
            </a:r>
            <a:r>
              <a:rPr lang="en-GB" sz="2000" dirty="0" smtClean="0">
                <a:latin typeface="Calibri Light" panose="020F0302020204030204" pitchFamily="34" charset="0"/>
              </a:rPr>
              <a:t> &gt; ipconfig; 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402" y="1181436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- overview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of the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essentials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en-GB" dirty="0"/>
          </a:p>
        </p:txBody>
      </p:sp>
      <p:pic>
        <p:nvPicPr>
          <p:cNvPr id="9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402" y="2354317"/>
            <a:ext cx="76689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Network </a:t>
            </a:r>
            <a:r>
              <a:rPr lang="en-GB" sz="2000" dirty="0" smtClean="0">
                <a:latin typeface="Calibri Light" panose="020F0302020204030204" pitchFamily="34" charset="0"/>
              </a:rPr>
              <a:t>connection properties</a:t>
            </a:r>
            <a:endParaRPr lang="en-GB" sz="2000" dirty="0">
              <a:latin typeface="Calibri Light" panose="020F0302020204030204" pitchFamily="34" charset="0"/>
            </a:endParaRP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Subnet mask and ports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Google is your friend </a:t>
            </a:r>
            <a:r>
              <a:rPr lang="en-GB" sz="2000" dirty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Calibri Light" panose="020F0302020204030204" pitchFamily="34" charset="0"/>
            </a:endParaRP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Remote desktop</a:t>
            </a:r>
            <a:endParaRPr lang="en-GB" sz="2000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402" y="1181436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- overview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of the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essentials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en-GB" dirty="0"/>
          </a:p>
        </p:txBody>
      </p:sp>
      <p:pic>
        <p:nvPicPr>
          <p:cNvPr id="10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- remote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esktop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e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402" y="2354317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Preparing debrief </a:t>
            </a:r>
            <a:r>
              <a:rPr lang="en-GB" sz="2000" dirty="0" smtClean="0">
                <a:latin typeface="Calibri Light" panose="020F0302020204030204" pitchFamily="34" charset="0"/>
              </a:rPr>
              <a:t>playback (genesis)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Make real-time </a:t>
            </a:r>
            <a:r>
              <a:rPr lang="en-GB" sz="2000" dirty="0">
                <a:latin typeface="Calibri Light" panose="020F0302020204030204" pitchFamily="34" charset="0"/>
              </a:rPr>
              <a:t>adjustments to a monitor </a:t>
            </a:r>
            <a:r>
              <a:rPr lang="en-GB" sz="2000" dirty="0" smtClean="0">
                <a:latin typeface="Calibri Light" panose="020F0302020204030204" pitchFamily="34" charset="0"/>
              </a:rPr>
              <a:t>PC</a:t>
            </a:r>
            <a:endParaRPr lang="en-GB" sz="2000" dirty="0">
              <a:latin typeface="Calibri Light" panose="020F0302020204030204" pitchFamily="34" charset="0"/>
            </a:endParaRP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Bespoke applications – </a:t>
            </a:r>
            <a:r>
              <a:rPr lang="en-GB" sz="2000" dirty="0" err="1">
                <a:latin typeface="Calibri Light" panose="020F0302020204030204" pitchFamily="34" charset="0"/>
              </a:rPr>
              <a:t>Cath</a:t>
            </a:r>
            <a:r>
              <a:rPr lang="en-GB" sz="2000" dirty="0">
                <a:latin typeface="Calibri Light" panose="020F0302020204030204" pitchFamily="34" charset="0"/>
              </a:rPr>
              <a:t> lab scenario</a:t>
            </a:r>
          </a:p>
        </p:txBody>
      </p:sp>
      <p:pic>
        <p:nvPicPr>
          <p:cNvPr id="11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0800000">
            <a:off x="6372200" y="0"/>
            <a:ext cx="2771800" cy="237626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0" y="9897"/>
            <a:ext cx="2063940" cy="1834927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048672" cy="8640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4" y="11671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 panose="02050604050505020204" pitchFamily="18" charset="0"/>
              </a:rPr>
              <a:t>- remote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 panose="02050604050505020204" pitchFamily="18" charset="0"/>
              </a:rPr>
              <a:t>d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 panose="02050604050505020204" pitchFamily="18" charset="0"/>
              </a:rPr>
              <a:t>esktop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 panose="02050604050505020204" pitchFamily="18" charset="0"/>
              </a:rPr>
              <a:t>e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 panose="02050604050505020204" pitchFamily="18" charset="0"/>
              </a:rPr>
              <a:t>xamples</a:t>
            </a:r>
          </a:p>
        </p:txBody>
      </p:sp>
      <p:pic>
        <p:nvPicPr>
          <p:cNvPr id="11" name="Picture 2" descr="V:\A OxSTaR\Logos\Oxstar\OxSTaR logos\Ox_Sta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0" y="5683244"/>
            <a:ext cx="1645359" cy="10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oriel.nhs.uk/Web/Sys_Documents/OrganisationsLogo/HEE-T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4026"/>
          <a:stretch/>
        </p:blipFill>
        <p:spPr bwMode="auto">
          <a:xfrm>
            <a:off x="142280" y="5915024"/>
            <a:ext cx="190944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IMGP0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4400"/>
            <a:ext cx="6080205" cy="45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646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Welcome!</vt:lpstr>
      <vt:lpstr>House-keeping</vt:lpstr>
      <vt:lpstr>Introductions</vt:lpstr>
      <vt:lpstr>Schedule</vt:lpstr>
      <vt:lpstr>Meet the Family &amp; Demos of Solutions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Networking</vt:lpstr>
      <vt:lpstr>Software</vt:lpstr>
      <vt:lpstr>Audio - Visual</vt:lpstr>
      <vt:lpstr>Audio - Visual</vt:lpstr>
      <vt:lpstr>Engaging candidates</vt:lpstr>
      <vt:lpstr>Useful resources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McDermott</dc:creator>
  <cp:lastModifiedBy>oxstar</cp:lastModifiedBy>
  <cp:revision>57</cp:revision>
  <dcterms:created xsi:type="dcterms:W3CDTF">2015-09-28T11:06:46Z</dcterms:created>
  <dcterms:modified xsi:type="dcterms:W3CDTF">2015-10-01T14:47:42Z</dcterms:modified>
</cp:coreProperties>
</file>