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295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21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58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4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0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266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64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72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51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49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52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615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810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93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Charlie M</dc:creator>
  <cp:lastModifiedBy>Charlie M</cp:lastModifiedBy>
  <cp:revision>3</cp:revision>
  <dcterms:created xsi:type="dcterms:W3CDTF">2016-08-12T10:23:07Z</dcterms:created>
  <dcterms:modified xsi:type="dcterms:W3CDTF">2016-08-12T10:45:46Z</dcterms:modified>
</cp:coreProperties>
</file>