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30275213" cy="21383625"/>
  <p:notesSz cx="6858000" cy="9144000"/>
  <p:defaultTextStyle>
    <a:defPPr>
      <a:defRPr lang="en-US"/>
    </a:defPPr>
    <a:lvl1pPr marL="0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1pPr>
    <a:lvl2pPr marL="1239789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2pPr>
    <a:lvl3pPr marL="2479578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3pPr>
    <a:lvl4pPr marL="3719368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4pPr>
    <a:lvl5pPr marL="4959157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5pPr>
    <a:lvl6pPr marL="6198946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6pPr>
    <a:lvl7pPr marL="7438735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7pPr>
    <a:lvl8pPr marL="8678525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8pPr>
    <a:lvl9pPr marL="9918314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38" d="100"/>
          <a:sy n="38" d="100"/>
        </p:scale>
        <p:origin x="120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0641" y="3499590"/>
            <a:ext cx="25733931" cy="7444669"/>
          </a:xfrm>
        </p:spPr>
        <p:txBody>
          <a:bodyPr anchor="b"/>
          <a:lstStyle>
            <a:lvl1pPr algn="ctr">
              <a:defRPr sz="18709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84402" y="11231355"/>
            <a:ext cx="22706410" cy="5162758"/>
          </a:xfrm>
        </p:spPr>
        <p:txBody>
          <a:bodyPr/>
          <a:lstStyle>
            <a:lvl1pPr marL="0" indent="0" algn="ctr">
              <a:buNone/>
              <a:defRPr sz="7483"/>
            </a:lvl1pPr>
            <a:lvl2pPr marL="1425595" indent="0" algn="ctr">
              <a:buNone/>
              <a:defRPr sz="6236"/>
            </a:lvl2pPr>
            <a:lvl3pPr marL="2851191" indent="0" algn="ctr">
              <a:buNone/>
              <a:defRPr sz="5613"/>
            </a:lvl3pPr>
            <a:lvl4pPr marL="4276786" indent="0" algn="ctr">
              <a:buNone/>
              <a:defRPr sz="4989"/>
            </a:lvl4pPr>
            <a:lvl5pPr marL="5702381" indent="0" algn="ctr">
              <a:buNone/>
              <a:defRPr sz="4989"/>
            </a:lvl5pPr>
            <a:lvl6pPr marL="7127977" indent="0" algn="ctr">
              <a:buNone/>
              <a:defRPr sz="4989"/>
            </a:lvl6pPr>
            <a:lvl7pPr marL="8553572" indent="0" algn="ctr">
              <a:buNone/>
              <a:defRPr sz="4989"/>
            </a:lvl7pPr>
            <a:lvl8pPr marL="9979167" indent="0" algn="ctr">
              <a:buNone/>
              <a:defRPr sz="4989"/>
            </a:lvl8pPr>
            <a:lvl9pPr marL="11404763" indent="0" algn="ctr">
              <a:buNone/>
              <a:defRPr sz="4989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35490-5176-49DC-8FFC-D194FAF5CF00}" type="datetimeFigureOut">
              <a:rPr lang="en-GB" smtClean="0"/>
              <a:t>12/08/2016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D1A06-21C6-441A-907B-3A4302C48F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64854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35490-5176-49DC-8FFC-D194FAF5CF00}" type="datetimeFigureOut">
              <a:rPr lang="en-GB" smtClean="0"/>
              <a:t>12/08/2016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D1A06-21C6-441A-907B-3A4302C48F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47629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665701" y="1138480"/>
            <a:ext cx="6528093" cy="1812163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81423" y="1138480"/>
            <a:ext cx="19205838" cy="1812163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35490-5176-49DC-8FFC-D194FAF5CF00}" type="datetimeFigureOut">
              <a:rPr lang="en-GB" smtClean="0"/>
              <a:t>12/08/2016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D1A06-21C6-441A-907B-3A4302C48F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7908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35490-5176-49DC-8FFC-D194FAF5CF00}" type="datetimeFigureOut">
              <a:rPr lang="en-GB" smtClean="0"/>
              <a:t>12/08/2016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D1A06-21C6-441A-907B-3A4302C48F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51062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5654" y="5331063"/>
            <a:ext cx="26112371" cy="8894992"/>
          </a:xfrm>
        </p:spPr>
        <p:txBody>
          <a:bodyPr anchor="b"/>
          <a:lstStyle>
            <a:lvl1pPr>
              <a:defRPr sz="18709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65654" y="14310205"/>
            <a:ext cx="26112371" cy="4677666"/>
          </a:xfrm>
        </p:spPr>
        <p:txBody>
          <a:bodyPr/>
          <a:lstStyle>
            <a:lvl1pPr marL="0" indent="0">
              <a:buNone/>
              <a:defRPr sz="7483">
                <a:solidFill>
                  <a:schemeClr val="tx1"/>
                </a:solidFill>
              </a:defRPr>
            </a:lvl1pPr>
            <a:lvl2pPr marL="1425595" indent="0">
              <a:buNone/>
              <a:defRPr sz="6236">
                <a:solidFill>
                  <a:schemeClr val="tx1">
                    <a:tint val="75000"/>
                  </a:schemeClr>
                </a:solidFill>
              </a:defRPr>
            </a:lvl2pPr>
            <a:lvl3pPr marL="2851191" indent="0">
              <a:buNone/>
              <a:defRPr sz="5613">
                <a:solidFill>
                  <a:schemeClr val="tx1">
                    <a:tint val="75000"/>
                  </a:schemeClr>
                </a:solidFill>
              </a:defRPr>
            </a:lvl3pPr>
            <a:lvl4pPr marL="4276786" indent="0">
              <a:buNone/>
              <a:defRPr sz="4989">
                <a:solidFill>
                  <a:schemeClr val="tx1">
                    <a:tint val="75000"/>
                  </a:schemeClr>
                </a:solidFill>
              </a:defRPr>
            </a:lvl4pPr>
            <a:lvl5pPr marL="5702381" indent="0">
              <a:buNone/>
              <a:defRPr sz="4989">
                <a:solidFill>
                  <a:schemeClr val="tx1">
                    <a:tint val="75000"/>
                  </a:schemeClr>
                </a:solidFill>
              </a:defRPr>
            </a:lvl5pPr>
            <a:lvl6pPr marL="7127977" indent="0">
              <a:buNone/>
              <a:defRPr sz="4989">
                <a:solidFill>
                  <a:schemeClr val="tx1">
                    <a:tint val="75000"/>
                  </a:schemeClr>
                </a:solidFill>
              </a:defRPr>
            </a:lvl6pPr>
            <a:lvl7pPr marL="8553572" indent="0">
              <a:buNone/>
              <a:defRPr sz="4989">
                <a:solidFill>
                  <a:schemeClr val="tx1">
                    <a:tint val="75000"/>
                  </a:schemeClr>
                </a:solidFill>
              </a:defRPr>
            </a:lvl7pPr>
            <a:lvl8pPr marL="9979167" indent="0">
              <a:buNone/>
              <a:defRPr sz="4989">
                <a:solidFill>
                  <a:schemeClr val="tx1">
                    <a:tint val="75000"/>
                  </a:schemeClr>
                </a:solidFill>
              </a:defRPr>
            </a:lvl8pPr>
            <a:lvl9pPr marL="11404763" indent="0">
              <a:buNone/>
              <a:defRPr sz="498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35490-5176-49DC-8FFC-D194FAF5CF00}" type="datetimeFigureOut">
              <a:rPr lang="en-GB" smtClean="0"/>
              <a:t>12/08/2016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D1A06-21C6-441A-907B-3A4302C48F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0849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81421" y="5692400"/>
            <a:ext cx="12866966" cy="1356771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26826" y="5692400"/>
            <a:ext cx="12866966" cy="1356771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35490-5176-49DC-8FFC-D194FAF5CF00}" type="datetimeFigureOut">
              <a:rPr lang="en-GB" smtClean="0"/>
              <a:t>12/08/2016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D1A06-21C6-441A-907B-3A4302C48F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18292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1138485"/>
            <a:ext cx="26112371" cy="413317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5368" y="5241960"/>
            <a:ext cx="12807832" cy="2569003"/>
          </a:xfrm>
        </p:spPr>
        <p:txBody>
          <a:bodyPr anchor="b"/>
          <a:lstStyle>
            <a:lvl1pPr marL="0" indent="0">
              <a:buNone/>
              <a:defRPr sz="7483" b="1"/>
            </a:lvl1pPr>
            <a:lvl2pPr marL="1425595" indent="0">
              <a:buNone/>
              <a:defRPr sz="6236" b="1"/>
            </a:lvl2pPr>
            <a:lvl3pPr marL="2851191" indent="0">
              <a:buNone/>
              <a:defRPr sz="5613" b="1"/>
            </a:lvl3pPr>
            <a:lvl4pPr marL="4276786" indent="0">
              <a:buNone/>
              <a:defRPr sz="4989" b="1"/>
            </a:lvl4pPr>
            <a:lvl5pPr marL="5702381" indent="0">
              <a:buNone/>
              <a:defRPr sz="4989" b="1"/>
            </a:lvl5pPr>
            <a:lvl6pPr marL="7127977" indent="0">
              <a:buNone/>
              <a:defRPr sz="4989" b="1"/>
            </a:lvl6pPr>
            <a:lvl7pPr marL="8553572" indent="0">
              <a:buNone/>
              <a:defRPr sz="4989" b="1"/>
            </a:lvl7pPr>
            <a:lvl8pPr marL="9979167" indent="0">
              <a:buNone/>
              <a:defRPr sz="4989" b="1"/>
            </a:lvl8pPr>
            <a:lvl9pPr marL="11404763" indent="0">
              <a:buNone/>
              <a:defRPr sz="4989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85368" y="7810963"/>
            <a:ext cx="12807832" cy="114887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26828" y="5241960"/>
            <a:ext cx="12870909" cy="2569003"/>
          </a:xfrm>
        </p:spPr>
        <p:txBody>
          <a:bodyPr anchor="b"/>
          <a:lstStyle>
            <a:lvl1pPr marL="0" indent="0">
              <a:buNone/>
              <a:defRPr sz="7483" b="1"/>
            </a:lvl1pPr>
            <a:lvl2pPr marL="1425595" indent="0">
              <a:buNone/>
              <a:defRPr sz="6236" b="1"/>
            </a:lvl2pPr>
            <a:lvl3pPr marL="2851191" indent="0">
              <a:buNone/>
              <a:defRPr sz="5613" b="1"/>
            </a:lvl3pPr>
            <a:lvl4pPr marL="4276786" indent="0">
              <a:buNone/>
              <a:defRPr sz="4989" b="1"/>
            </a:lvl4pPr>
            <a:lvl5pPr marL="5702381" indent="0">
              <a:buNone/>
              <a:defRPr sz="4989" b="1"/>
            </a:lvl5pPr>
            <a:lvl6pPr marL="7127977" indent="0">
              <a:buNone/>
              <a:defRPr sz="4989" b="1"/>
            </a:lvl6pPr>
            <a:lvl7pPr marL="8553572" indent="0">
              <a:buNone/>
              <a:defRPr sz="4989" b="1"/>
            </a:lvl7pPr>
            <a:lvl8pPr marL="9979167" indent="0">
              <a:buNone/>
              <a:defRPr sz="4989" b="1"/>
            </a:lvl8pPr>
            <a:lvl9pPr marL="11404763" indent="0">
              <a:buNone/>
              <a:defRPr sz="4989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26828" y="7810963"/>
            <a:ext cx="12870909" cy="114887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35490-5176-49DC-8FFC-D194FAF5CF00}" type="datetimeFigureOut">
              <a:rPr lang="en-GB" smtClean="0"/>
              <a:t>12/08/2016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D1A06-21C6-441A-907B-3A4302C48F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32037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35490-5176-49DC-8FFC-D194FAF5CF00}" type="datetimeFigureOut">
              <a:rPr lang="en-GB" smtClean="0"/>
              <a:t>12/08/2016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D1A06-21C6-441A-907B-3A4302C48F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03447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35490-5176-49DC-8FFC-D194FAF5CF00}" type="datetimeFigureOut">
              <a:rPr lang="en-GB" smtClean="0"/>
              <a:t>12/08/2016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D1A06-21C6-441A-907B-3A4302C48F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77651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1425575"/>
            <a:ext cx="9764544" cy="4989513"/>
          </a:xfrm>
        </p:spPr>
        <p:txBody>
          <a:bodyPr anchor="b"/>
          <a:lstStyle>
            <a:lvl1pPr>
              <a:defRPr sz="9978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0909" y="3078850"/>
            <a:ext cx="15326827" cy="15196234"/>
          </a:xfrm>
        </p:spPr>
        <p:txBody>
          <a:bodyPr/>
          <a:lstStyle>
            <a:lvl1pPr>
              <a:defRPr sz="9978"/>
            </a:lvl1pPr>
            <a:lvl2pPr>
              <a:defRPr sz="8731"/>
            </a:lvl2pPr>
            <a:lvl3pPr>
              <a:defRPr sz="7483"/>
            </a:lvl3pPr>
            <a:lvl4pPr>
              <a:defRPr sz="6236"/>
            </a:lvl4pPr>
            <a:lvl5pPr>
              <a:defRPr sz="6236"/>
            </a:lvl5pPr>
            <a:lvl6pPr>
              <a:defRPr sz="6236"/>
            </a:lvl6pPr>
            <a:lvl7pPr>
              <a:defRPr sz="6236"/>
            </a:lvl7pPr>
            <a:lvl8pPr>
              <a:defRPr sz="6236"/>
            </a:lvl8pPr>
            <a:lvl9pPr>
              <a:defRPr sz="6236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6415088"/>
            <a:ext cx="9764544" cy="11884743"/>
          </a:xfrm>
        </p:spPr>
        <p:txBody>
          <a:bodyPr/>
          <a:lstStyle>
            <a:lvl1pPr marL="0" indent="0">
              <a:buNone/>
              <a:defRPr sz="4989"/>
            </a:lvl1pPr>
            <a:lvl2pPr marL="1425595" indent="0">
              <a:buNone/>
              <a:defRPr sz="4365"/>
            </a:lvl2pPr>
            <a:lvl3pPr marL="2851191" indent="0">
              <a:buNone/>
              <a:defRPr sz="3742"/>
            </a:lvl3pPr>
            <a:lvl4pPr marL="4276786" indent="0">
              <a:buNone/>
              <a:defRPr sz="3118"/>
            </a:lvl4pPr>
            <a:lvl5pPr marL="5702381" indent="0">
              <a:buNone/>
              <a:defRPr sz="3118"/>
            </a:lvl5pPr>
            <a:lvl6pPr marL="7127977" indent="0">
              <a:buNone/>
              <a:defRPr sz="3118"/>
            </a:lvl6pPr>
            <a:lvl7pPr marL="8553572" indent="0">
              <a:buNone/>
              <a:defRPr sz="3118"/>
            </a:lvl7pPr>
            <a:lvl8pPr marL="9979167" indent="0">
              <a:buNone/>
              <a:defRPr sz="3118"/>
            </a:lvl8pPr>
            <a:lvl9pPr marL="11404763" indent="0">
              <a:buNone/>
              <a:defRPr sz="3118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35490-5176-49DC-8FFC-D194FAF5CF00}" type="datetimeFigureOut">
              <a:rPr lang="en-GB" smtClean="0"/>
              <a:t>12/08/2016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D1A06-21C6-441A-907B-3A4302C48F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29532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1425575"/>
            <a:ext cx="9764544" cy="4989513"/>
          </a:xfrm>
        </p:spPr>
        <p:txBody>
          <a:bodyPr anchor="b"/>
          <a:lstStyle>
            <a:lvl1pPr>
              <a:defRPr sz="9978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70909" y="3078850"/>
            <a:ext cx="15326827" cy="15196234"/>
          </a:xfrm>
        </p:spPr>
        <p:txBody>
          <a:bodyPr anchor="t"/>
          <a:lstStyle>
            <a:lvl1pPr marL="0" indent="0">
              <a:buNone/>
              <a:defRPr sz="9978"/>
            </a:lvl1pPr>
            <a:lvl2pPr marL="1425595" indent="0">
              <a:buNone/>
              <a:defRPr sz="8731"/>
            </a:lvl2pPr>
            <a:lvl3pPr marL="2851191" indent="0">
              <a:buNone/>
              <a:defRPr sz="7483"/>
            </a:lvl3pPr>
            <a:lvl4pPr marL="4276786" indent="0">
              <a:buNone/>
              <a:defRPr sz="6236"/>
            </a:lvl4pPr>
            <a:lvl5pPr marL="5702381" indent="0">
              <a:buNone/>
              <a:defRPr sz="6236"/>
            </a:lvl5pPr>
            <a:lvl6pPr marL="7127977" indent="0">
              <a:buNone/>
              <a:defRPr sz="6236"/>
            </a:lvl6pPr>
            <a:lvl7pPr marL="8553572" indent="0">
              <a:buNone/>
              <a:defRPr sz="6236"/>
            </a:lvl7pPr>
            <a:lvl8pPr marL="9979167" indent="0">
              <a:buNone/>
              <a:defRPr sz="6236"/>
            </a:lvl8pPr>
            <a:lvl9pPr marL="11404763" indent="0">
              <a:buNone/>
              <a:defRPr sz="6236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6415088"/>
            <a:ext cx="9764544" cy="11884743"/>
          </a:xfrm>
        </p:spPr>
        <p:txBody>
          <a:bodyPr/>
          <a:lstStyle>
            <a:lvl1pPr marL="0" indent="0">
              <a:buNone/>
              <a:defRPr sz="4989"/>
            </a:lvl1pPr>
            <a:lvl2pPr marL="1425595" indent="0">
              <a:buNone/>
              <a:defRPr sz="4365"/>
            </a:lvl2pPr>
            <a:lvl3pPr marL="2851191" indent="0">
              <a:buNone/>
              <a:defRPr sz="3742"/>
            </a:lvl3pPr>
            <a:lvl4pPr marL="4276786" indent="0">
              <a:buNone/>
              <a:defRPr sz="3118"/>
            </a:lvl4pPr>
            <a:lvl5pPr marL="5702381" indent="0">
              <a:buNone/>
              <a:defRPr sz="3118"/>
            </a:lvl5pPr>
            <a:lvl6pPr marL="7127977" indent="0">
              <a:buNone/>
              <a:defRPr sz="3118"/>
            </a:lvl6pPr>
            <a:lvl7pPr marL="8553572" indent="0">
              <a:buNone/>
              <a:defRPr sz="3118"/>
            </a:lvl7pPr>
            <a:lvl8pPr marL="9979167" indent="0">
              <a:buNone/>
              <a:defRPr sz="3118"/>
            </a:lvl8pPr>
            <a:lvl9pPr marL="11404763" indent="0">
              <a:buNone/>
              <a:defRPr sz="3118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35490-5176-49DC-8FFC-D194FAF5CF00}" type="datetimeFigureOut">
              <a:rPr lang="en-GB" smtClean="0"/>
              <a:t>12/08/2016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D1A06-21C6-441A-907B-3A4302C48F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5823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81421" y="1138485"/>
            <a:ext cx="26112371" cy="413317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1421" y="5692400"/>
            <a:ext cx="26112371" cy="13567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81421" y="19819457"/>
            <a:ext cx="6811923" cy="11384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74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B35490-5176-49DC-8FFC-D194FAF5CF00}" type="datetimeFigureOut">
              <a:rPr lang="en-GB" smtClean="0"/>
              <a:t>12/08/2016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028665" y="19819457"/>
            <a:ext cx="10217884" cy="11384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74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381869" y="19819457"/>
            <a:ext cx="6811923" cy="11384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74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4D1A06-21C6-441A-907B-3A4302C48F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34930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2851191" rtl="0" eaLnBrk="1" latinLnBrk="0" hangingPunct="1">
        <a:lnSpc>
          <a:spcPct val="90000"/>
        </a:lnSpc>
        <a:spcBef>
          <a:spcPct val="0"/>
        </a:spcBef>
        <a:buNone/>
        <a:defRPr sz="137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12798" indent="-712798" algn="l" defTabSz="2851191" rtl="0" eaLnBrk="1" latinLnBrk="0" hangingPunct="1">
        <a:lnSpc>
          <a:spcPct val="90000"/>
        </a:lnSpc>
        <a:spcBef>
          <a:spcPts val="3118"/>
        </a:spcBef>
        <a:buFont typeface="Arial" panose="020B0604020202020204" pitchFamily="34" charset="0"/>
        <a:buChar char="•"/>
        <a:defRPr sz="8731" kern="1200">
          <a:solidFill>
            <a:schemeClr val="tx1"/>
          </a:solidFill>
          <a:latin typeface="+mn-lt"/>
          <a:ea typeface="+mn-ea"/>
          <a:cs typeface="+mn-cs"/>
        </a:defRPr>
      </a:lvl1pPr>
      <a:lvl2pPr marL="2138393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7483" kern="1200">
          <a:solidFill>
            <a:schemeClr val="tx1"/>
          </a:solidFill>
          <a:latin typeface="+mn-lt"/>
          <a:ea typeface="+mn-ea"/>
          <a:cs typeface="+mn-cs"/>
        </a:defRPr>
      </a:lvl2pPr>
      <a:lvl3pPr marL="3563988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6236" kern="1200">
          <a:solidFill>
            <a:schemeClr val="tx1"/>
          </a:solidFill>
          <a:latin typeface="+mn-lt"/>
          <a:ea typeface="+mn-ea"/>
          <a:cs typeface="+mn-cs"/>
        </a:defRPr>
      </a:lvl3pPr>
      <a:lvl4pPr marL="4989584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5613" kern="1200">
          <a:solidFill>
            <a:schemeClr val="tx1"/>
          </a:solidFill>
          <a:latin typeface="+mn-lt"/>
          <a:ea typeface="+mn-ea"/>
          <a:cs typeface="+mn-cs"/>
        </a:defRPr>
      </a:lvl4pPr>
      <a:lvl5pPr marL="6415179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5613" kern="1200">
          <a:solidFill>
            <a:schemeClr val="tx1"/>
          </a:solidFill>
          <a:latin typeface="+mn-lt"/>
          <a:ea typeface="+mn-ea"/>
          <a:cs typeface="+mn-cs"/>
        </a:defRPr>
      </a:lvl5pPr>
      <a:lvl6pPr marL="7840774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5613" kern="1200">
          <a:solidFill>
            <a:schemeClr val="tx1"/>
          </a:solidFill>
          <a:latin typeface="+mn-lt"/>
          <a:ea typeface="+mn-ea"/>
          <a:cs typeface="+mn-cs"/>
        </a:defRPr>
      </a:lvl6pPr>
      <a:lvl7pPr marL="9266370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5613" kern="1200">
          <a:solidFill>
            <a:schemeClr val="tx1"/>
          </a:solidFill>
          <a:latin typeface="+mn-lt"/>
          <a:ea typeface="+mn-ea"/>
          <a:cs typeface="+mn-cs"/>
        </a:defRPr>
      </a:lvl7pPr>
      <a:lvl8pPr marL="10691965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5613" kern="1200">
          <a:solidFill>
            <a:schemeClr val="tx1"/>
          </a:solidFill>
          <a:latin typeface="+mn-lt"/>
          <a:ea typeface="+mn-ea"/>
          <a:cs typeface="+mn-cs"/>
        </a:defRPr>
      </a:lvl8pPr>
      <a:lvl9pPr marL="12117560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56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1pPr>
      <a:lvl2pPr marL="1425595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2pPr>
      <a:lvl3pPr marL="2851191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3pPr>
      <a:lvl4pPr marL="4276786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4pPr>
      <a:lvl5pPr marL="5702381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5pPr>
      <a:lvl6pPr marL="7127977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6pPr>
      <a:lvl7pPr marL="8553572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7pPr>
      <a:lvl8pPr marL="9979167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8pPr>
      <a:lvl9pPr marL="11404763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4936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University of Oxford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Charlie M</dc:creator>
  <cp:lastModifiedBy>Charlie M</cp:lastModifiedBy>
  <cp:revision>2</cp:revision>
  <dcterms:created xsi:type="dcterms:W3CDTF">2016-08-12T10:23:07Z</dcterms:created>
  <dcterms:modified xsi:type="dcterms:W3CDTF">2016-08-12T10:44:45Z</dcterms:modified>
</cp:coreProperties>
</file>